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15"/>
  </p:notesMasterIdLst>
  <p:sldIdLst>
    <p:sldId id="256" r:id="rId3"/>
    <p:sldId id="262" r:id="rId4"/>
    <p:sldId id="265" r:id="rId5"/>
    <p:sldId id="264" r:id="rId6"/>
    <p:sldId id="263" r:id="rId7"/>
    <p:sldId id="257" r:id="rId8"/>
    <p:sldId id="258" r:id="rId9"/>
    <p:sldId id="259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4" autoAdjust="0"/>
    <p:restoredTop sz="94660"/>
  </p:normalViewPr>
  <p:slideViewPr>
    <p:cSldViewPr>
      <p:cViewPr varScale="1">
        <p:scale>
          <a:sx n="73" d="100"/>
          <a:sy n="73" d="100"/>
        </p:scale>
        <p:origin x="49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6BFBF-536D-43E7-9966-023807142FFB}" type="datetimeFigureOut">
              <a:rPr lang="en-US" smtClean="0"/>
              <a:pPr/>
              <a:t>13-Nov-17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F21C3-6278-4BAC-9417-4F8034967C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8" y="1828800"/>
            <a:ext cx="6173808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8" y="4800600"/>
            <a:ext cx="6173808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943F-4E3D-4A9C-9BA9-0866B5CF9EF2}" type="datetimeFigureOut">
              <a:rPr lang="en-US" smtClean="0"/>
              <a:pPr/>
              <a:t>13-Nov-17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80F8B-B3FE-433A-8902-222D14E9C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381001"/>
            <a:ext cx="11432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381001"/>
            <a:ext cx="5544993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943F-4E3D-4A9C-9BA9-0866B5CF9EF2}" type="datetimeFigureOut">
              <a:rPr lang="en-US" smtClean="0"/>
              <a:pPr/>
              <a:t>13-Nov-17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80F8B-B3FE-433A-8902-222D14E9C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AEDB-07D0-4A98-AE19-C870D329B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36A81-C932-4591-839C-54F0F2EA5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34715-669E-494B-8995-52FAA784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5C7C461-72B4-4898-B0DF-32379889A35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13-Nov-17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C388D-9C3C-461B-83BC-3EC628F3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92E7-EE67-4A59-8E87-42242F0F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1F6B647-EAC5-446B-A88A-CDBF36736C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06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A9BC3-8ACA-4183-A2CE-86673623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1DBB4-B4F5-4DF5-8232-1AEEB21CC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38D79-EFF9-455B-B703-082D1079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5C7C461-72B4-4898-B0DF-32379889A35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13-Nov-17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E065D-A0F0-4772-8E98-23B8E773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C14DF-D47F-4EB2-8127-D696A93B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1F6B647-EAC5-446B-A88A-CDBF36736C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6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943F-4E3D-4A9C-9BA9-0866B5CF9EF2}" type="datetimeFigureOut">
              <a:rPr lang="en-US" smtClean="0"/>
              <a:pPr/>
              <a:t>13-Nov-17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80F8B-B3FE-433A-8902-222D14E9C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8" y="2514600"/>
            <a:ext cx="6520997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8" y="5410201"/>
            <a:ext cx="6517197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13-Nov-17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905001"/>
            <a:ext cx="3315563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905001"/>
            <a:ext cx="3315563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943F-4E3D-4A9C-9BA9-0866B5CF9EF2}" type="datetimeFigureOut">
              <a:rPr lang="en-US" smtClean="0"/>
              <a:pPr/>
              <a:t>13-Nov-17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80F8B-B3FE-433A-8902-222D14E9C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6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6" y="2743201"/>
            <a:ext cx="3313277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7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7" y="2743201"/>
            <a:ext cx="3313277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943F-4E3D-4A9C-9BA9-0866B5CF9EF2}" type="datetimeFigureOut">
              <a:rPr lang="en-US" smtClean="0"/>
              <a:pPr/>
              <a:t>13-Nov-17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80F8B-B3FE-433A-8902-222D14E9C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943F-4E3D-4A9C-9BA9-0866B5CF9EF2}" type="datetimeFigureOut">
              <a:rPr lang="en-US" smtClean="0"/>
              <a:pPr/>
              <a:t>13-Nov-17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80F8B-B3FE-433A-8902-222D14E9C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943F-4E3D-4A9C-9BA9-0866B5CF9EF2}" type="datetimeFigureOut">
              <a:rPr lang="en-US" smtClean="0"/>
              <a:pPr/>
              <a:t>13-Nov-17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80F8B-B3FE-433A-8902-222D14E9C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943F-4E3D-4A9C-9BA9-0866B5CF9EF2}" type="datetimeFigureOut">
              <a:rPr lang="en-US" smtClean="0"/>
              <a:pPr/>
              <a:t>13-Nov-17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80F8B-B3FE-433A-8902-222D14E9C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943F-4E3D-4A9C-9BA9-0866B5CF9EF2}" type="datetimeFigureOut">
              <a:rPr lang="en-US" smtClean="0"/>
              <a:pPr/>
              <a:t>13-Nov-17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80F8B-B3FE-433A-8902-222D14E9C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904999"/>
            <a:ext cx="6852578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0943F-4E3D-4A9C-9BA9-0866B5CF9EF2}" type="datetimeFigureOut">
              <a:rPr lang="en-US" smtClean="0"/>
              <a:pPr/>
              <a:t>13-Nov-17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8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0F8B-B3FE-433A-8902-222D14E9C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1DE62-C660-4DF8-A076-29758DE9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61B26-6BC0-4A12-8AD4-D4B80E888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38972-5289-44D5-AE2F-F2411C9A6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7C461-72B4-4898-B0DF-32379889A359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DEB7-FFBD-48AD-8EC3-4EE344B14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35AB-749A-42CA-9872-5D3CF5D43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6B647-EAC5-446B-A88A-CDBF36736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1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0"/>
            <a:ext cx="5410200" cy="1981200"/>
          </a:xfrm>
        </p:spPr>
        <p:txBody>
          <a:bodyPr>
            <a:normAutofit/>
          </a:bodyPr>
          <a:lstStyle/>
          <a:p>
            <a:r>
              <a:rPr sz="6000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stellar" pitchFamily="18" charset="0"/>
              </a:rPr>
              <a:t>Elon Musk </a:t>
            </a:r>
            <a:endParaRPr lang="en-US" sz="6000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stellar" pitchFamily="18" charset="0"/>
            </a:endParaRPr>
          </a:p>
        </p:txBody>
      </p:sp>
      <p:pic>
        <p:nvPicPr>
          <p:cNvPr id="3" name="Picture 2" descr="Elon_Musk_20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981200"/>
            <a:ext cx="2794000" cy="4102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suit standing in front of a curtain&#10;&#10;Description generated with very high confidence">
            <a:extLst>
              <a:ext uri="{FF2B5EF4-FFF2-40B4-BE49-F238E27FC236}">
                <a16:creationId xmlns:a16="http://schemas.microsoft.com/office/drawing/2014/main" id="{1B07F52E-46F5-4A43-8CCB-565021480A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4" r="9179" b="-1"/>
          <a:stretch/>
        </p:blipFill>
        <p:spPr>
          <a:xfrm>
            <a:off x="2209800" y="854832"/>
            <a:ext cx="3796489" cy="2722628"/>
          </a:xfrm>
          <a:custGeom>
            <a:avLst/>
            <a:gdLst>
              <a:gd name="connsiteX0" fmla="*/ 253815 w 5061985"/>
              <a:gd name="connsiteY0" fmla="*/ 0 h 3630170"/>
              <a:gd name="connsiteX1" fmla="*/ 4808170 w 5061985"/>
              <a:gd name="connsiteY1" fmla="*/ 0 h 3630170"/>
              <a:gd name="connsiteX2" fmla="*/ 4863087 w 5061985"/>
              <a:gd name="connsiteY2" fmla="*/ 114001 h 3630170"/>
              <a:gd name="connsiteX3" fmla="*/ 5061985 w 5061985"/>
              <a:gd name="connsiteY3" fmla="*/ 1099178 h 3630170"/>
              <a:gd name="connsiteX4" fmla="*/ 2530993 w 5061985"/>
              <a:gd name="connsiteY4" fmla="*/ 3630170 h 3630170"/>
              <a:gd name="connsiteX5" fmla="*/ 0 w 5061985"/>
              <a:gd name="connsiteY5" fmla="*/ 1099178 h 3630170"/>
              <a:gd name="connsiteX6" fmla="*/ 198898 w 5061985"/>
              <a:gd name="connsiteY6" fmla="*/ 114001 h 363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1985" h="3630170">
                <a:moveTo>
                  <a:pt x="253815" y="0"/>
                </a:moveTo>
                <a:lnTo>
                  <a:pt x="4808170" y="0"/>
                </a:lnTo>
                <a:lnTo>
                  <a:pt x="4863087" y="114001"/>
                </a:lnTo>
                <a:cubicBezTo>
                  <a:pt x="4991162" y="416805"/>
                  <a:pt x="5061985" y="749721"/>
                  <a:pt x="5061985" y="1099178"/>
                </a:cubicBezTo>
                <a:cubicBezTo>
                  <a:pt x="5061985" y="2497007"/>
                  <a:pt x="3928821" y="3630170"/>
                  <a:pt x="2530993" y="3630170"/>
                </a:cubicBezTo>
                <a:cubicBezTo>
                  <a:pt x="1133164" y="3630170"/>
                  <a:pt x="0" y="2497007"/>
                  <a:pt x="0" y="1099178"/>
                </a:cubicBezTo>
                <a:cubicBezTo>
                  <a:pt x="0" y="749721"/>
                  <a:pt x="70823" y="416805"/>
                  <a:pt x="198898" y="11400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Content Placeholder 4" descr="A person wearing a white shirt and smiling at the camera&#10;&#10;Description generated with very high confidence">
            <a:extLst>
              <a:ext uri="{FF2B5EF4-FFF2-40B4-BE49-F238E27FC236}">
                <a16:creationId xmlns:a16="http://schemas.microsoft.com/office/drawing/2014/main" id="{1E086033-B88A-41C2-B927-AACFCC3C1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5"/>
          <a:stretch/>
        </p:blipFill>
        <p:spPr>
          <a:xfrm>
            <a:off x="5172990" y="1389544"/>
            <a:ext cx="3971009" cy="4608788"/>
          </a:xfrm>
          <a:custGeom>
            <a:avLst/>
            <a:gdLst>
              <a:gd name="connsiteX0" fmla="*/ 3479124 w 5294678"/>
              <a:gd name="connsiteY0" fmla="*/ 0 h 6145051"/>
              <a:gd name="connsiteX1" fmla="*/ 5137482 w 5294678"/>
              <a:gd name="connsiteY1" fmla="*/ 419912 h 6145051"/>
              <a:gd name="connsiteX2" fmla="*/ 5294678 w 5294678"/>
              <a:gd name="connsiteY2" fmla="*/ 515411 h 6145051"/>
              <a:gd name="connsiteX3" fmla="*/ 5294678 w 5294678"/>
              <a:gd name="connsiteY3" fmla="*/ 6145051 h 6145051"/>
              <a:gd name="connsiteX4" fmla="*/ 1245466 w 5294678"/>
              <a:gd name="connsiteY4" fmla="*/ 6145051 h 6145051"/>
              <a:gd name="connsiteX5" fmla="*/ 1019012 w 5294678"/>
              <a:gd name="connsiteY5" fmla="*/ 5939236 h 6145051"/>
              <a:gd name="connsiteX6" fmla="*/ 0 w 5294678"/>
              <a:gd name="connsiteY6" fmla="*/ 3479124 h 6145051"/>
              <a:gd name="connsiteX7" fmla="*/ 3479124 w 5294678"/>
              <a:gd name="connsiteY7" fmla="*/ 0 h 614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4678" h="6145051">
                <a:moveTo>
                  <a:pt x="3479124" y="0"/>
                </a:moveTo>
                <a:cubicBezTo>
                  <a:pt x="4079583" y="0"/>
                  <a:pt x="4644513" y="152115"/>
                  <a:pt x="5137482" y="419912"/>
                </a:cubicBezTo>
                <a:lnTo>
                  <a:pt x="5294678" y="515411"/>
                </a:lnTo>
                <a:lnTo>
                  <a:pt x="5294678" y="6145051"/>
                </a:lnTo>
                <a:lnTo>
                  <a:pt x="1245466" y="6145051"/>
                </a:lnTo>
                <a:lnTo>
                  <a:pt x="1019012" y="5939236"/>
                </a:lnTo>
                <a:cubicBezTo>
                  <a:pt x="389414" y="5309639"/>
                  <a:pt x="0" y="4439858"/>
                  <a:pt x="0" y="3479124"/>
                </a:cubicBezTo>
                <a:cubicBezTo>
                  <a:pt x="0" y="1557657"/>
                  <a:pt x="1557657" y="0"/>
                  <a:pt x="3479124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AD38A3-ED23-4AFF-9CCB-3927EB9BAB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8C2D3-A79E-492A-9917-3818AAF4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66" y="4301494"/>
            <a:ext cx="4459934" cy="1089656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13462-5F5D-4C2B-8E44-35511C6AE80A}"/>
              </a:ext>
            </a:extLst>
          </p:cNvPr>
          <p:cNvSpPr txBox="1"/>
          <p:nvPr/>
        </p:nvSpPr>
        <p:spPr>
          <a:xfrm>
            <a:off x="432582" y="3842200"/>
            <a:ext cx="474040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9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Elon Musk began warning about the possibility of A.I. behave uncontrollably three years ago.</a:t>
            </a:r>
          </a:p>
          <a:p>
            <a:pPr defTabSz="685800"/>
            <a:endParaRPr lang="en-US" sz="195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/>
            <a:r>
              <a:rPr lang="en-US" sz="19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Mars = a place to escape if A.I. turns against humanity.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0FB37-56AE-4215-940F-140FD90C7761}"/>
              </a:ext>
            </a:extLst>
          </p:cNvPr>
          <p:cNvSpPr txBox="1"/>
          <p:nvPr/>
        </p:nvSpPr>
        <p:spPr>
          <a:xfrm>
            <a:off x="304800" y="1209502"/>
            <a:ext cx="2145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Sophia is a humanoid robot developed by Hong Kong-based company Hanson Robotics.</a:t>
            </a:r>
          </a:p>
        </p:txBody>
      </p:sp>
    </p:spTree>
    <p:extLst>
      <p:ext uri="{BB962C8B-B14F-4D97-AF65-F5344CB8AC3E}">
        <p14:creationId xmlns:p14="http://schemas.microsoft.com/office/powerpoint/2010/main" val="313443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5725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5725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AFC6F0-EF5A-4DEA-ADBF-DBF8258BF0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5725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524AA-D57A-40D7-9700-7F5F97ACD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8" y="1755222"/>
            <a:ext cx="2890157" cy="1558886"/>
          </a:xfrm>
        </p:spPr>
        <p:txBody>
          <a:bodyPr>
            <a:normAutofit/>
          </a:bodyPr>
          <a:lstStyle/>
          <a:p>
            <a:r>
              <a:rPr lang="ro-RO" sz="27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700" dirty="0">
              <a:ln w="0">
                <a:solidFill>
                  <a:schemeClr val="bg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3DCFB-0BD3-4CB3-95DF-8529D0512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583" y="913949"/>
            <a:ext cx="4220861" cy="29082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“What will happen is a scientist will get so engrossed in their work that they don’t really realize the ramifications of what they’re doing.”</a:t>
            </a:r>
          </a:p>
          <a:p>
            <a:pPr marL="0" indent="0">
              <a:buNone/>
            </a:pPr>
            <a:endParaRPr lang="en-US" sz="202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A.I. is humanity’s “biggest existential threat.”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D74C01F-1243-4AA4-A3E9-F2E34EE4A8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25" y="3590653"/>
            <a:ext cx="3418982" cy="23533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F6FE7-8DB2-4988-85FE-F36C4955F6F4}"/>
              </a:ext>
            </a:extLst>
          </p:cNvPr>
          <p:cNvSpPr txBox="1"/>
          <p:nvPr/>
        </p:nvSpPr>
        <p:spPr>
          <a:xfrm>
            <a:off x="78377" y="2125040"/>
            <a:ext cx="363474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There should be some national or international regulatory oversight “to make sure that we don’t do something very foolish.”</a:t>
            </a:r>
          </a:p>
          <a:p>
            <a:pPr defTabSz="685800"/>
            <a:r>
              <a:rPr lang="en-US" sz="21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defTabSz="685800"/>
            <a:r>
              <a:rPr lang="en-US" sz="21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“With artificial intelligence, we are summoning the demon.”</a:t>
            </a:r>
            <a:br>
              <a:rPr lang="en-US" sz="21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1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7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31FF-D0F6-4C54-81C4-3AEA6632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74662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Elon Musk Gets Into War Of Words With World's First Robot Citizen Sophia">
            <a:hlinkClick r:id="" action="ppaction://media"/>
            <a:extLst>
              <a:ext uri="{FF2B5EF4-FFF2-40B4-BE49-F238E27FC236}">
                <a16:creationId xmlns:a16="http://schemas.microsoft.com/office/drawing/2014/main" id="{FF98B7DD-3227-4118-B2F5-28F69890BB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87" y="940436"/>
            <a:ext cx="8848427" cy="4977128"/>
          </a:xfrm>
        </p:spPr>
      </p:pic>
    </p:spTree>
    <p:extLst>
      <p:ext uri="{BB962C8B-B14F-4D97-AF65-F5344CB8AC3E}">
        <p14:creationId xmlns:p14="http://schemas.microsoft.com/office/powerpoint/2010/main" val="25957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2037"/>
            <a:ext cx="7467600" cy="4525963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1198" y="685800"/>
            <a:ext cx="656160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WHO IS </a:t>
            </a:r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ELON MUSK</a:t>
            </a:r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06" y="1904999"/>
            <a:ext cx="7011293" cy="4114801"/>
          </a:xfrm>
        </p:spPr>
        <p:txBody>
          <a:bodyPr/>
          <a:lstStyle/>
          <a:p>
            <a:r>
              <a:rPr lang="en-US" b="1" dirty="0"/>
              <a:t>Elon Reeve Musk</a:t>
            </a:r>
            <a:r>
              <a:rPr lang="en-US" dirty="0"/>
              <a:t> (born June 28, 1971) is a South African-born Canadian American business magnate,  investor, engineer and inventor.</a:t>
            </a:r>
          </a:p>
          <a:p>
            <a:r>
              <a:rPr lang="en-US" dirty="0"/>
              <a:t> </a:t>
            </a:r>
            <a:r>
              <a:rPr lang="en-US" dirty="0" err="1"/>
              <a:t>Elon</a:t>
            </a:r>
            <a:r>
              <a:rPr lang="en-US" dirty="0"/>
              <a:t> Musk is known for his futuristic ideas.</a:t>
            </a:r>
          </a:p>
          <a:p>
            <a:r>
              <a:rPr lang="en-US" dirty="0"/>
              <a:t>Numerous passions inspired Musk, and today he manages companies and projects that specialize in electric and self-driving cars, private space exploration and Mars colonization, solar energy and artificial intelligence.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Zip 2 (1995)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X.com  (1999) and PayPal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SpaceX</a:t>
            </a:r>
            <a:r>
              <a:rPr lang="en-US" dirty="0"/>
              <a:t> (2002)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Tesla (2003)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SolarCity</a:t>
            </a:r>
            <a:r>
              <a:rPr lang="en-US" dirty="0"/>
              <a:t>(2016)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Hyperloop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OpenAI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Neuralink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 Boring Company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62200" y="609600"/>
            <a:ext cx="3070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CAREER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4600"/>
            <a:ext cx="7470648" cy="1143000"/>
          </a:xfrm>
        </p:spPr>
        <p:txBody>
          <a:bodyPr>
            <a:normAutofit fontScale="90000"/>
          </a:bodyPr>
          <a:lstStyle/>
          <a:p>
            <a:r>
              <a:rPr lang="en-US" sz="480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stellar" pitchFamily="18" charset="0"/>
              </a:rPr>
              <a:t>The Boring Company</a:t>
            </a:r>
            <a:endParaRPr lang="en-US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3200400" cy="9906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What is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838200"/>
            <a:ext cx="4114800" cy="1447800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4200" b="1" dirty="0"/>
              <a:t>		</a:t>
            </a:r>
            <a:r>
              <a:rPr lang="en-US" sz="6400" b="1" dirty="0"/>
              <a:t>The Boring Company (TBC) is an infrastructure and tunnel construction company founded by </a:t>
            </a:r>
            <a:r>
              <a:rPr lang="en-US" sz="6400" b="1" dirty="0" err="1"/>
              <a:t>Elon</a:t>
            </a:r>
            <a:r>
              <a:rPr lang="en-US" sz="6400" b="1" dirty="0"/>
              <a:t> Musk in late 2016.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fontAlgn="auto">
              <a:buNone/>
            </a:pPr>
            <a:br>
              <a:rPr lang="en-US" b="1" dirty="0"/>
            </a:b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505200"/>
            <a:ext cx="3429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3200" b="1" dirty="0"/>
              <a:t>Why tunnels?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19600" y="2286000"/>
            <a:ext cx="3810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/>
              <a:t>To alleviate traffic, transportation corridors.</a:t>
            </a:r>
          </a:p>
          <a:p>
            <a:endParaRPr lang="en-US" sz="1600" b="1" dirty="0"/>
          </a:p>
          <a:p>
            <a:pPr>
              <a:buFont typeface="Arial" pitchFamily="34" charset="0"/>
              <a:buChar char="•"/>
            </a:pPr>
            <a:r>
              <a:rPr lang="en-US" sz="1600" b="1" dirty="0"/>
              <a:t>There is no practical limit to how many layers of tunnels can be built, so any level of traffic can be addressed.</a:t>
            </a:r>
          </a:p>
          <a:p>
            <a:endParaRPr lang="en-US" sz="1600" b="1" dirty="0"/>
          </a:p>
          <a:p>
            <a:pPr>
              <a:buFont typeface="Arial" pitchFamily="34" charset="0"/>
              <a:buChar char="•"/>
            </a:pPr>
            <a:r>
              <a:rPr lang="en-US" sz="1600" b="1" dirty="0"/>
              <a:t>Tunnels are weatherproof.</a:t>
            </a:r>
          </a:p>
          <a:p>
            <a:endParaRPr lang="en-US" sz="1600" b="1" dirty="0"/>
          </a:p>
          <a:p>
            <a:pPr>
              <a:buFont typeface="Arial" pitchFamily="34" charset="0"/>
              <a:buChar char="•"/>
            </a:pPr>
            <a:r>
              <a:rPr lang="en-US" sz="1600" b="1" dirty="0"/>
              <a:t>Tunnel construction and operation are silent and invisible to anyone on the surface.</a:t>
            </a:r>
          </a:p>
          <a:p>
            <a:endParaRPr lang="en-US" sz="1600" b="1" dirty="0"/>
          </a:p>
          <a:p>
            <a:pPr>
              <a:buFont typeface="Arial" pitchFamily="34" charset="0"/>
              <a:buChar char="•"/>
            </a:pPr>
            <a:r>
              <a:rPr lang="en-US" sz="1600" b="1" dirty="0"/>
              <a:t>Tunnels don’t divide communities with lanes and barriers.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038600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	 	</a:t>
            </a:r>
            <a:r>
              <a:rPr lang="en-US" sz="2400" dirty="0"/>
              <a:t>Musk has picked LA as the testing ground both because he works in nearby Hawthorne and because the city’s notorious traffic jams gives the Boring Company a clear-sighted target.</a:t>
            </a:r>
          </a:p>
        </p:txBody>
      </p:sp>
      <p:pic>
        <p:nvPicPr>
          <p:cNvPr id="5" name="Picture 4" descr="23365024_1150026815128986_2088473680_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923925"/>
            <a:ext cx="4267200" cy="41052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6858000" cy="1143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	</a:t>
            </a:r>
            <a:r>
              <a:rPr lang="en-US" sz="2800" b="1" dirty="0"/>
              <a:t> The Boring Company | Tunnels</a:t>
            </a:r>
            <a:br>
              <a:rPr lang="en-US" sz="2800" dirty="0"/>
            </a:br>
            <a:endParaRPr lang="en-US" sz="2800" dirty="0">
              <a:latin typeface="+mn-lt"/>
            </a:endParaRPr>
          </a:p>
        </p:txBody>
      </p:sp>
      <p:pic>
        <p:nvPicPr>
          <p:cNvPr id="5" name="video-1510590385">
            <a:hlinkClick r:id="" action="ppaction://media"/>
            <a:extLst>
              <a:ext uri="{FF2B5EF4-FFF2-40B4-BE49-F238E27FC236}">
                <a16:creationId xmlns:a16="http://schemas.microsoft.com/office/drawing/2014/main" id="{294643AF-661F-49EB-8271-9DC6DE3AAC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444" y="1371600"/>
            <a:ext cx="8667111" cy="4874623"/>
          </a:xfr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4867EAF-AE1D-4322-9DE8-383AE3F7BC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853732"/>
            <a:ext cx="4085190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7144D29-3CFA-448A-BCF7-884E1F0350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853732"/>
            <a:ext cx="9139428" cy="5143500"/>
          </a:xfrm>
          <a:prstGeom prst="rect">
            <a:avLst/>
          </a:prstGeom>
        </p:spPr>
      </p:pic>
      <p:pic>
        <p:nvPicPr>
          <p:cNvPr id="5" name="Picture 4" descr="A person wearing a black shirt&#10;&#10;Description generated with very high confidence">
            <a:extLst>
              <a:ext uri="{FF2B5EF4-FFF2-40B4-BE49-F238E27FC236}">
                <a16:creationId xmlns:a16="http://schemas.microsoft.com/office/drawing/2014/main" id="{8F6C0E5A-FC2C-4463-B170-4184160B8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26" y="2004810"/>
            <a:ext cx="4905337" cy="28413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85B8A-7D2D-4DC2-B580-54B768CBB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538" y="2649845"/>
            <a:ext cx="3673258" cy="1897693"/>
          </a:xfrm>
        </p:spPr>
        <p:txBody>
          <a:bodyPr anchor="t">
            <a:noAutofit/>
          </a:bodyPr>
          <a:lstStyle/>
          <a:p>
            <a:pPr algn="l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non-profit research company working to build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intelligence.</a:t>
            </a:r>
            <a:br>
              <a:rPr lang="ro-RO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o-RO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11th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December 2015</a:t>
            </a:r>
            <a:r>
              <a:rPr lang="ro-RO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D96E5-CD2B-4727-85DD-560A39446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543" y="2381511"/>
            <a:ext cx="2743540" cy="716333"/>
          </a:xfrm>
        </p:spPr>
        <p:txBody>
          <a:bodyPr anchor="b">
            <a:normAutofit/>
          </a:bodyPr>
          <a:lstStyle/>
          <a:p>
            <a:pPr algn="l"/>
            <a:r>
              <a:rPr lang="en-US" sz="135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0018860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</TotalTime>
  <Words>241</Words>
  <Application>Microsoft Office PowerPoint</Application>
  <PresentationFormat>On-screen Show (4:3)</PresentationFormat>
  <Paragraphs>55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Castellar</vt:lpstr>
      <vt:lpstr>Corbel</vt:lpstr>
      <vt:lpstr>Times New Roman</vt:lpstr>
      <vt:lpstr>Digital Blue Tunnel 16x9</vt:lpstr>
      <vt:lpstr>Office Theme</vt:lpstr>
      <vt:lpstr>Elon Musk </vt:lpstr>
      <vt:lpstr>PowerPoint Presentation</vt:lpstr>
      <vt:lpstr> </vt:lpstr>
      <vt:lpstr>PowerPoint Presentation</vt:lpstr>
      <vt:lpstr>The Boring Company</vt:lpstr>
      <vt:lpstr>What is this?</vt:lpstr>
      <vt:lpstr>PowerPoint Presentation</vt:lpstr>
      <vt:lpstr>  The Boring Company | Tunnels </vt:lpstr>
      <vt:lpstr>  OpenAI is a non-profit research company working to build safe artificial intelligence.  11th December 2015, San Francisco</vt:lpstr>
      <vt:lpstr> </vt:lpstr>
      <vt:lpstr> </vt:lpstr>
      <vt:lpstr> 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Boring Company</dc:title>
  <dc:creator>Maria</dc:creator>
  <cp:lastModifiedBy>Andreea Bucataru</cp:lastModifiedBy>
  <cp:revision>71</cp:revision>
  <dcterms:created xsi:type="dcterms:W3CDTF">2017-11-07T10:41:25Z</dcterms:created>
  <dcterms:modified xsi:type="dcterms:W3CDTF">2017-11-13T16:46:42Z</dcterms:modified>
</cp:coreProperties>
</file>